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57" r:id="rId2"/>
    <p:sldId id="316" r:id="rId3"/>
    <p:sldId id="318" r:id="rId4"/>
    <p:sldId id="266" r:id="rId5"/>
    <p:sldId id="263" r:id="rId6"/>
    <p:sldId id="317" r:id="rId7"/>
    <p:sldId id="265" r:id="rId8"/>
    <p:sldId id="267" r:id="rId9"/>
    <p:sldId id="324" r:id="rId10"/>
    <p:sldId id="325" r:id="rId11"/>
    <p:sldId id="312" r:id="rId12"/>
    <p:sldId id="310" r:id="rId13"/>
    <p:sldId id="270" r:id="rId14"/>
    <p:sldId id="294" r:id="rId15"/>
    <p:sldId id="326" r:id="rId16"/>
    <p:sldId id="295" r:id="rId17"/>
    <p:sldId id="268" r:id="rId18"/>
    <p:sldId id="323" r:id="rId19"/>
    <p:sldId id="264" r:id="rId20"/>
    <p:sldId id="302" r:id="rId21"/>
    <p:sldId id="314" r:id="rId22"/>
    <p:sldId id="322" r:id="rId23"/>
    <p:sldId id="285" r:id="rId24"/>
    <p:sldId id="269" r:id="rId25"/>
    <p:sldId id="301" r:id="rId26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FFCC"/>
    <a:srgbClr val="F7F4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81" autoAdjust="0"/>
    <p:restoredTop sz="94722" autoAdjust="0"/>
  </p:normalViewPr>
  <p:slideViewPr>
    <p:cSldViewPr>
      <p:cViewPr varScale="1">
        <p:scale>
          <a:sx n="69" d="100"/>
          <a:sy n="69" d="100"/>
        </p:scale>
        <p:origin x="70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0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18738C-0CF3-4E8F-8E89-F81F009F8B38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9697A-EBE0-4CC7-8AE8-303011B915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289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9697A-EBE0-4CC7-8AE8-303011B9158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842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CF36C-5B1A-45B6-A7D7-7C9D061379E7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85CA84-EDBC-4057-B084-9726B23494FA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CF36C-5B1A-45B6-A7D7-7C9D061379E7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5CA84-EDBC-4057-B084-9726B23494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CF36C-5B1A-45B6-A7D7-7C9D061379E7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5CA84-EDBC-4057-B084-9726B23494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CF36C-5B1A-45B6-A7D7-7C9D061379E7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85CA84-EDBC-4057-B084-9726B23494FA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CF36C-5B1A-45B6-A7D7-7C9D061379E7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85CA84-EDBC-4057-B084-9726B23494FA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CF36C-5B1A-45B6-A7D7-7C9D061379E7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85CA84-EDBC-4057-B084-9726B23494F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CF36C-5B1A-45B6-A7D7-7C9D061379E7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85CA84-EDBC-4057-B084-9726B23494FA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CF36C-5B1A-45B6-A7D7-7C9D061379E7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85CA84-EDBC-4057-B084-9726B23494F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CF36C-5B1A-45B6-A7D7-7C9D061379E7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85CA84-EDBC-4057-B084-9726B23494F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CF36C-5B1A-45B6-A7D7-7C9D061379E7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85CA84-EDBC-4057-B084-9726B23494FA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CF36C-5B1A-45B6-A7D7-7C9D061379E7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85CA84-EDBC-4057-B084-9726B23494FA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F2CF36C-5B1A-45B6-A7D7-7C9D061379E7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9085CA84-EDBC-4057-B084-9726B23494FA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" y="116632"/>
            <a:ext cx="8964488" cy="5132832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062" y="0"/>
            <a:ext cx="2134233" cy="1446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752" y="5366096"/>
            <a:ext cx="8856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Прибытие специальной пожарной </a:t>
            </a:r>
            <a:endParaRPr lang="ru-RU" sz="32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техники 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для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развертывания </a:t>
            </a:r>
          </a:p>
          <a:p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                   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на объекте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56977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36712"/>
            <a:ext cx="8028384" cy="4506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5445224"/>
            <a:ext cx="8172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Подъем стрелы </a:t>
            </a:r>
            <a:r>
              <a:rPr lang="ru-RU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автолестницы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к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пострадавшему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83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split orient="vert"/>
      </p:transition>
    </mc:Choice>
    <mc:Fallback xmlns="">
      <p:transition advClick="0" advTm="3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11127" y="1690288"/>
            <a:ext cx="6285735" cy="35283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79912" y="2564904"/>
            <a:ext cx="52565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Пострадавший жестами обозначает свое местонахождение </a:t>
            </a:r>
            <a:endParaRPr lang="ru-RU" sz="32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9 этаж здания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ru-RU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98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38" y="548680"/>
            <a:ext cx="8382124" cy="470516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7707" y="5373216"/>
            <a:ext cx="80011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Перемещение пострадавшего с балкона </a:t>
            </a:r>
            <a:endParaRPr lang="ru-RU" sz="32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9-го 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этажа в спасательную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люльку</a:t>
            </a:r>
            <a:endParaRPr lang="ru-RU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68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8676456" cy="487038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5589240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Транспортировка пострадавшего к месту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эвакуации</a:t>
            </a:r>
            <a:endParaRPr lang="ru-RU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43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0688"/>
            <a:ext cx="8244408" cy="46278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7463" y="5661248"/>
            <a:ext cx="84249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Транспортировка пострадавшего к месту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эвакуации</a:t>
            </a:r>
            <a:endParaRPr lang="ru-RU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39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16" y="692696"/>
            <a:ext cx="8035568" cy="45106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47664" y="5589240"/>
            <a:ext cx="64087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Эвакуация успешно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завершена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659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split orient="vert"/>
      </p:transition>
    </mc:Choice>
    <mc:Fallback xmlns="">
      <p:transition advClick="0" advTm="3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2696"/>
            <a:ext cx="8364545" cy="469529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61441" y="5589240"/>
            <a:ext cx="60887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Эвакуация успешно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завершена</a:t>
            </a:r>
            <a:endParaRPr lang="ru-RU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98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8235481" cy="46228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4748432"/>
            <a:ext cx="88204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Доведение информации до сотрудников пожарной охраны об особенностях работы при возникновении пожара в здании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пансионата</a:t>
            </a:r>
            <a:endParaRPr lang="ru-RU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85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8032948" cy="45091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6937" y="5085184"/>
            <a:ext cx="8280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Совместно с руководителем тренировки постановка задач на выполнение вводной по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тренировке</a:t>
            </a:r>
            <a:endParaRPr lang="ru-RU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17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split orient="vert"/>
      </p:transition>
    </mc:Choice>
    <mc:Fallback xmlns="">
      <p:transition advClick="0" advTm="3000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01" y="548680"/>
            <a:ext cx="8172400" cy="458744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4208" y="5169510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Информация заместителя директора об особенностях проведения эвакуации пострадавших из зоны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ЧС</a:t>
            </a:r>
            <a:endParaRPr lang="ru-RU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1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8548689" cy="479866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5013176"/>
            <a:ext cx="8568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Прибытие специальной пожарной техники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sz="32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автолестница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на объект для эвакуации с верхних этажей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здания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937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88" y="404664"/>
            <a:ext cx="8388424" cy="470870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7788" y="5301208"/>
            <a:ext cx="83884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Подготовка к прокладке рукавной магистральной линии в очаг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загорания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027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00" y="476672"/>
            <a:ext cx="8172400" cy="458744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8191" y="5042440"/>
            <a:ext cx="8172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Проникновение в здание к очагу загорания, произошедшем на третьем этаже в одном из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помещений </a:t>
            </a:r>
            <a:endParaRPr lang="ru-RU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78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15" y="332656"/>
            <a:ext cx="8534578" cy="479074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2" y="5013176"/>
            <a:ext cx="8856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 использованием Плана пожаротушения (ранг № 1 – БИС) изучение конкретного места загорания и путей эвакуации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пострадавших</a:t>
            </a:r>
            <a:endParaRPr lang="ru-RU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2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split orient="vert"/>
      </p:transition>
    </mc:Choice>
    <mc:Fallback xmlns="">
      <p:transition advClick="0" advTm="3000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8723059" cy="48965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87624" y="5733256"/>
            <a:ext cx="69519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Поиск и нахождение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пострадавшего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169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23"/>
          <a:stretch/>
        </p:blipFill>
        <p:spPr>
          <a:xfrm rot="16200000">
            <a:off x="3518673" y="1241967"/>
            <a:ext cx="6287527" cy="446890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684584" y="2564904"/>
            <a:ext cx="58326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Транспортировка пострадавшего </a:t>
            </a:r>
            <a:endParaRPr lang="ru-RU" sz="32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 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месту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эвакуации</a:t>
            </a:r>
            <a:endParaRPr lang="ru-RU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17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8244408" cy="46278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47664" y="5373216"/>
            <a:ext cx="5652120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Транспортировка пострадавшего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завершена </a:t>
            </a:r>
            <a:endParaRPr lang="ru-RU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90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26" y="404664"/>
            <a:ext cx="8820472" cy="49512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19305" y="5378159"/>
            <a:ext cx="8208912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Прокладка рукавной линии к месту условного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загорания</a:t>
            </a:r>
            <a:endParaRPr lang="ru-RU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22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0688"/>
            <a:ext cx="8604448" cy="48299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2" y="5472921"/>
            <a:ext cx="8388424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Прибытие на объект специальной пожарной техники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АСА </a:t>
            </a:r>
            <a:endParaRPr lang="ru-RU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33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8420409" cy="472665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5184850"/>
            <a:ext cx="8712968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Прибытие группы быстрого реагирования (ГБР)  ЧОП для обеспечения охраны объекта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при ЧС</a:t>
            </a:r>
            <a:endParaRPr lang="ru-RU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61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2"/>
            <a:ext cx="8676969" cy="48706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46209" y="5949280"/>
            <a:ext cx="6887590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Въезд ГБР на парковку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пансионата </a:t>
            </a:r>
            <a:endParaRPr lang="ru-RU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22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2" y="476672"/>
            <a:ext cx="8532440" cy="478954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9268" y="5517232"/>
            <a:ext cx="84969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Следование ГБР к месту выполнения задачи для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охраны</a:t>
            </a:r>
            <a:endParaRPr lang="ru-RU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44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80" y="548680"/>
            <a:ext cx="8532440" cy="478954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9552" y="5517232"/>
            <a:ext cx="80648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Прибытие </a:t>
            </a:r>
            <a:r>
              <a:rPr lang="ru-RU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автолестницы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подготовка к развертыванию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спецтехники</a:t>
            </a:r>
            <a:endParaRPr lang="ru-RU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56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10172"/>
            <a:ext cx="8100392" cy="454702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5157192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Обеспечение безопасности проведения работ по эвакуации пострадавшего с верхних этажей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здания</a:t>
            </a:r>
            <a:endParaRPr lang="ru-RU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81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split orient="vert"/>
      </p:transition>
    </mc:Choice>
    <mc:Fallback xmlns="">
      <p:transition advClick="0" advTm="3000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1753</TotalTime>
  <Words>217</Words>
  <Application>Microsoft Office PowerPoint</Application>
  <PresentationFormat>Экран (4:3)</PresentationFormat>
  <Paragraphs>31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Calibri</vt:lpstr>
      <vt:lpstr>Palatino Linotype</vt:lpstr>
      <vt:lpstr>Times New Roman</vt:lpstr>
      <vt:lpstr>Wingdings</vt:lpstr>
      <vt:lpstr>Базовая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kultorg</dc:creator>
  <cp:lastModifiedBy>Лебедева Мария Игоревна</cp:lastModifiedBy>
  <cp:revision>136</cp:revision>
  <dcterms:created xsi:type="dcterms:W3CDTF">2015-12-15T06:28:38Z</dcterms:created>
  <dcterms:modified xsi:type="dcterms:W3CDTF">2024-02-21T15:52:39Z</dcterms:modified>
</cp:coreProperties>
</file>